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19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5B8A-150D-4E9C-B6D8-1889794E615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21AB-A45B-4238-8717-3AC25998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A36D5-5806-F3C6-433F-ADDFBE516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F24471-6B5B-F3D9-44B1-9533F345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EC0FD-505F-F9AB-076F-74B86E62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452-7AA1-2DAA-F844-3A2087E0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0700F-381F-1B18-0A8D-3C59F9A2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3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C735E-A579-13DD-EB9E-67DA1490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37A221-57E0-D573-5E31-28CCD4681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65A6E9-78F7-E7B8-9755-E38B892B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582B7-D861-5D14-59A6-1D2C3E7C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8C5E8-8624-E48D-AE3C-42A0AA1B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5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7DEF5C-0FC9-61D8-00E7-D900CA02A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1C25A2-872B-F394-09FA-0897C097D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E635F-09F1-F82D-60D8-19369ED2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FE6E5-C1D0-5D00-8A76-F7B1CAF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A36C9-429C-3724-8F40-55DD71BC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0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A4DB1-D35F-A2AD-39BB-FD40913C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139E2-A525-6BF8-F825-43A2E971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52849-5212-AEC0-55AD-63DA4EF5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43FEA-A2F6-1856-8FBA-29833281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9C72E-2851-F061-5900-518042C9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5ACAF-FD08-CE64-A6C3-22767952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9DF2E-EE51-7E9C-613D-8E85C3ED9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E7B2F-8786-A60A-C627-975C86FB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31428-74FA-4051-C715-7CBEFB40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E99472-04C9-48D7-EFD3-86864E8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6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56343-896F-45A5-62AE-3F0A6365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BF54F-43C8-1A0A-05E0-C6A93E09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B359CC-6AC9-F379-D2B7-FEEF6B304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3BF773-2740-740B-16A3-488C34CF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130884-42F4-6ED6-ABA1-B8CB636C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EB096-48D9-E685-3C51-926097E8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B2B30-4192-8364-8554-413CF72C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176FB7-A28E-4F94-80D4-A422C87A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0C4AB7-EAE8-A119-0B5F-908F2E52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984F4-1A11-9949-086B-9723AE509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3BDE08-18CF-C016-7327-104CF606D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BD9CE3-8C58-3939-F0BE-B5308951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69DF1C-B2CE-114C-1B20-AA573DE0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F5F834-4BBC-0A12-5F10-EE41041F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1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E6A31-3E81-D515-854F-0F8FC43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3B1D7D-86D6-FED6-D4E8-2C30284B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3BE9F9-BE2D-1EDF-1FEB-370A3FCC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151FDB-7CBA-9B73-ECDC-07B6CD3B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1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13D58-EDD5-6492-67BD-50F52849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42CA0B-F704-C896-E2EE-716217A7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09D0AA-9316-8C2A-D69A-7C659276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82FC-2B42-22A9-C330-CF3F6C37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9F6AF-F6C7-6982-0B77-5A498B28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8493F7-BF30-D778-553F-5301C2580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0E37A-2765-D930-D5E8-66B3CB90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9810BC-0882-59B2-45C2-F11A4A99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25E395-2D1B-77C7-A1A9-241BE337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E2E1D-D06C-F90D-738E-FA875BEE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D21B76-635A-9AE1-1A5D-E12AB55F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68FBC-7374-8D36-C01E-A5AE7E74A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CB799-4369-9E20-0CF7-B13F6740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D6BAA-3AA8-E223-B222-323EB83D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E1664-F34F-8EF5-14DE-2B663E27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96340-CDDC-DA41-03A0-3275BD65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F69C95-915E-D7CB-EBC1-43420D1B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0C5DF-DCD2-3552-90FD-A8A723B7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C3B7-745E-4534-93A4-7C3E64FBC4B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001D85-ECF8-6CE6-5505-7178A0835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3F38B-3AA0-5668-CDFC-B8060C074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91E7-44B2-406C-9197-A9931733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26.wdp"/><Relationship Id="rId3" Type="http://schemas.openxmlformats.org/officeDocument/2006/relationships/audio" Target="../media/audio2.wav"/><Relationship Id="rId7" Type="http://schemas.microsoft.com/office/2007/relationships/hdphoto" Target="../media/hdphoto23.wdp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25.wdp"/><Relationship Id="rId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microsoft.com/office/2007/relationships/hdphoto" Target="../media/hdphoto2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30.wdp"/><Relationship Id="rId3" Type="http://schemas.openxmlformats.org/officeDocument/2006/relationships/audio" Target="../media/audio2.wav"/><Relationship Id="rId7" Type="http://schemas.microsoft.com/office/2007/relationships/hdphoto" Target="../media/hdphoto27.wdp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hdphoto" Target="../media/hdphoto29.wdp"/><Relationship Id="rId5" Type="http://schemas.microsoft.com/office/2007/relationships/hdphoto" Target="../media/hdphoto2.wdp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microsoft.com/office/2007/relationships/hdphoto" Target="../media/hdphoto2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microsoft.com/office/2007/relationships/hdphoto" Target="../media/hdphoto31.wdp"/><Relationship Id="rId12" Type="http://schemas.microsoft.com/office/2007/relationships/hdphoto" Target="../media/hdphoto3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microsoft.com/office/2007/relationships/hdphoto" Target="../media/hdphoto2.wdp"/><Relationship Id="rId10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microsoft.com/office/2007/relationships/hdphoto" Target="../media/hdphoto3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12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microsoft.com/office/2007/relationships/hdphoto" Target="../media/hdphoto13.wdp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microsoft.com/office/2007/relationships/hdphoto" Target="../media/hdphoto1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microsoft.com/office/2007/relationships/hdphoto" Target="../media/hdphoto19.wdp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microsoft.com/office/2007/relationships/hdphoto" Target="../media/hdphoto2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2.wdp"/><Relationship Id="rId10" Type="http://schemas.microsoft.com/office/2007/relationships/hdphoto" Target="../media/hdphoto21.wdp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38FBD10-317F-6FD7-3084-AD4F2709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13" y="2242997"/>
            <a:ext cx="2339439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E2E48BC4-52F1-E0F6-0DBF-DD0E3036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563" l="22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" y="2048470"/>
            <a:ext cx="3886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D4B01D3-980B-03AD-DBFC-A4B87844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1" y="2771443"/>
            <a:ext cx="2217420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E1EC94BA-C5DC-33DC-36C0-15269854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91" y="66118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836D77-98C0-B4BF-0DE9-D7A1755D5E4E}"/>
              </a:ext>
            </a:extLst>
          </p:cNvPr>
          <p:cNvSpPr txBox="1"/>
          <p:nvPr/>
        </p:nvSpPr>
        <p:spPr>
          <a:xfrm>
            <a:off x="682158" y="1033085"/>
            <a:ext cx="4860194" cy="1323439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НАЙДИ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F95DE-DFA0-0FD1-44E7-73B204805180}"/>
              </a:ext>
            </a:extLst>
          </p:cNvPr>
          <p:cNvSpPr txBox="1"/>
          <p:nvPr/>
        </p:nvSpPr>
        <p:spPr>
          <a:xfrm>
            <a:off x="897701" y="5537982"/>
            <a:ext cx="1081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ЧЕТВЁРТЫЙ </a:t>
            </a:r>
            <a:r>
              <a:rPr lang="ru-RU" sz="6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ЛИШНИЙ</a:t>
            </a:r>
            <a:endParaRPr lang="ru-RU" sz="60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64C27-C0C1-B16F-7100-BC77F23A1987}"/>
              </a:ext>
            </a:extLst>
          </p:cNvPr>
          <p:cNvSpPr txBox="1"/>
          <p:nvPr/>
        </p:nvSpPr>
        <p:spPr>
          <a:xfrm>
            <a:off x="7610623" y="0"/>
            <a:ext cx="458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Составитель: Радынова Н.В., педагог-психолог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МБДОУ «Кадошкинский детский сад комбинированного вида «Теремок»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D9F40-5E7D-DADE-00BC-629C849B7C26}"/>
              </a:ext>
            </a:extLst>
          </p:cNvPr>
          <p:cNvSpPr txBox="1"/>
          <p:nvPr/>
        </p:nvSpPr>
        <p:spPr>
          <a:xfrm>
            <a:off x="-179585" y="22383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ИНТЕРАКТИВНАЯ ИГРА</a:t>
            </a:r>
          </a:p>
        </p:txBody>
      </p:sp>
    </p:spTree>
    <p:extLst>
      <p:ext uri="{BB962C8B-B14F-4D97-AF65-F5344CB8AC3E}">
        <p14:creationId xmlns:p14="http://schemas.microsoft.com/office/powerpoint/2010/main" val="242398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EF058-AAFD-4C67-3571-934F7366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72A4C322-CB7B-38E7-07CD-9F173B28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B715741-DD7A-FB2E-6A3C-5729A2570077}"/>
              </a:ext>
            </a:extLst>
          </p:cNvPr>
          <p:cNvGrpSpPr/>
          <p:nvPr/>
        </p:nvGrpSpPr>
        <p:grpSpPr>
          <a:xfrm>
            <a:off x="520505" y="3810000"/>
            <a:ext cx="4009292" cy="2630659"/>
            <a:chOff x="520505" y="3810000"/>
            <a:chExt cx="4009292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7E05FB01-D9A6-F66B-6454-28528EA0D2CF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Picture background">
              <a:extLst>
                <a:ext uri="{FF2B5EF4-FFF2-40B4-BE49-F238E27FC236}">
                  <a16:creationId xmlns:a16="http://schemas.microsoft.com/office/drawing/2014/main" id="{072A7A2F-47C6-87AD-6610-C7066B30C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208" y="4152020"/>
              <a:ext cx="2372441" cy="194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EBE291-A83B-7334-AB92-C4C4358ED318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50E0B4B5-1B22-FD47-663A-B7703860A810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2" name="Picture 4" descr="Picture background">
              <a:extLst>
                <a:ext uri="{FF2B5EF4-FFF2-40B4-BE49-F238E27FC236}">
                  <a16:creationId xmlns:a16="http://schemas.microsoft.com/office/drawing/2014/main" id="{047CE7BA-DCE2-7561-F65B-316B6A1A0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88" b="98676" l="1324" r="933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818" y="444011"/>
              <a:ext cx="2164666" cy="216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60C7016-13A0-7FC6-ED7C-DE877E0872D9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C1DC6B9-A102-B246-2395-404BF841E2C3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 descr="Picture background">
              <a:extLst>
                <a:ext uri="{FF2B5EF4-FFF2-40B4-BE49-F238E27FC236}">
                  <a16:creationId xmlns:a16="http://schemas.microsoft.com/office/drawing/2014/main" id="{AEB8248F-DBB5-FACE-9372-09ADFB4C9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565" y="4152020"/>
              <a:ext cx="2481325" cy="211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70A387A-0AAD-9A3E-9FDC-90402C4CDF65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94FB31B0-D7DC-F639-784F-2A61F29B9D7C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6" name="Picture 8" descr="Picture background">
              <a:extLst>
                <a:ext uri="{FF2B5EF4-FFF2-40B4-BE49-F238E27FC236}">
                  <a16:creationId xmlns:a16="http://schemas.microsoft.com/office/drawing/2014/main" id="{988A9FF2-4E30-1C40-FE0D-078B72AAA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2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614" y="864807"/>
              <a:ext cx="1719440" cy="1627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65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1704E-7655-78C6-B9CC-D12D99F0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9CD49FE9-C2FF-72CB-0268-80B79E8D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377AD1-19DF-85D7-2D8E-18926524B2D9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BBB2663-49C6-F28C-1831-FFAAFC260EAD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Picture background">
              <a:extLst>
                <a:ext uri="{FF2B5EF4-FFF2-40B4-BE49-F238E27FC236}">
                  <a16:creationId xmlns:a16="http://schemas.microsoft.com/office/drawing/2014/main" id="{BF7F5738-56B5-C4D4-D4B9-2A83F0B82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5" b="100000" l="189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17390" y="4200360"/>
              <a:ext cx="1403090" cy="195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5157C8C-200B-7783-9467-BF405E172F53}"/>
              </a:ext>
            </a:extLst>
          </p:cNvPr>
          <p:cNvGrpSpPr/>
          <p:nvPr/>
        </p:nvGrpSpPr>
        <p:grpSpPr>
          <a:xfrm>
            <a:off x="520505" y="3810000"/>
            <a:ext cx="4009292" cy="2630659"/>
            <a:chOff x="520505" y="3810000"/>
            <a:chExt cx="4009292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E2A46E5-F1D8-5F4D-8B4C-E2E7402AAF66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Picture background">
              <a:extLst>
                <a:ext uri="{FF2B5EF4-FFF2-40B4-BE49-F238E27FC236}">
                  <a16:creationId xmlns:a16="http://schemas.microsoft.com/office/drawing/2014/main" id="{2747C7C0-A4E3-59B3-824C-161BB378A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2" b="99061" l="1495" r="985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110" y="4017168"/>
              <a:ext cx="1866772" cy="216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9F80BB-3787-CA38-6BF5-A7B57097ABE9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49E3EA7-2843-60E7-9438-DDB7F02B8900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78" name="Picture 6" descr="Picture background">
              <a:extLst>
                <a:ext uri="{FF2B5EF4-FFF2-40B4-BE49-F238E27FC236}">
                  <a16:creationId xmlns:a16="http://schemas.microsoft.com/office/drawing/2014/main" id="{347C21D3-D5D5-E70B-D67B-DB04529F9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5" b="98214" l="2717" r="987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797" y="514935"/>
              <a:ext cx="2232668" cy="186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8BED089-83E2-457B-18B9-1B5132E4E62C}"/>
              </a:ext>
            </a:extLst>
          </p:cNvPr>
          <p:cNvGrpSpPr/>
          <p:nvPr/>
        </p:nvGrpSpPr>
        <p:grpSpPr>
          <a:xfrm>
            <a:off x="7662203" y="243784"/>
            <a:ext cx="4009292" cy="2750290"/>
            <a:chOff x="7662203" y="243784"/>
            <a:chExt cx="4009292" cy="275029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9DE3843-E1AB-9E4C-21F1-E339916B23FF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 descr="Picture background">
              <a:extLst>
                <a:ext uri="{FF2B5EF4-FFF2-40B4-BE49-F238E27FC236}">
                  <a16:creationId xmlns:a16="http://schemas.microsoft.com/office/drawing/2014/main" id="{871F674F-F8A2-E656-3390-FDD47DFA0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48" b="99046" l="408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633" y="243784"/>
              <a:ext cx="2146754" cy="275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91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DE5C-2C43-D02E-92A1-FE723A2B9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0C2CB15A-E3AD-2C63-761E-DDBF0426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C8F6E1B-136A-2A8B-BFC6-CBD9126DAD0F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D2D2B0E2-63F5-197E-ABC9-AB367415BDFD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Picture background">
              <a:extLst>
                <a:ext uri="{FF2B5EF4-FFF2-40B4-BE49-F238E27FC236}">
                  <a16:creationId xmlns:a16="http://schemas.microsoft.com/office/drawing/2014/main" id="{9F7F8965-A2A3-F86C-9FCA-7CD68255A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740" y="4121127"/>
              <a:ext cx="2465028" cy="202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50CDD42-B997-9C38-134F-4670DB2A8F33}"/>
              </a:ext>
            </a:extLst>
          </p:cNvPr>
          <p:cNvGrpSpPr/>
          <p:nvPr/>
        </p:nvGrpSpPr>
        <p:grpSpPr>
          <a:xfrm>
            <a:off x="520505" y="3810000"/>
            <a:ext cx="4009292" cy="2630659"/>
            <a:chOff x="520505" y="3810000"/>
            <a:chExt cx="4009292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213675A2-3E80-478D-63F7-9C6B96E6C9CD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Picture 4" descr="Picture background">
              <a:extLst>
                <a:ext uri="{FF2B5EF4-FFF2-40B4-BE49-F238E27FC236}">
                  <a16:creationId xmlns:a16="http://schemas.microsoft.com/office/drawing/2014/main" id="{C696EA53-530B-4057-7157-C3276FDCA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8" b="100000" l="0" r="9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317" y="4121127"/>
              <a:ext cx="3069839" cy="209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0A332D-5861-01EE-57C5-A35AB9B5C2CB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E4257D98-043B-BBBF-8BD4-F23573277BBA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02" name="Picture 6" descr="Picture background">
              <a:extLst>
                <a:ext uri="{FF2B5EF4-FFF2-40B4-BE49-F238E27FC236}">
                  <a16:creationId xmlns:a16="http://schemas.microsoft.com/office/drawing/2014/main" id="{AA59A2DF-F444-421E-0C04-779B79C2C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04" y="683662"/>
              <a:ext cx="1538501" cy="172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2B6D00F-C994-1C1C-7B42-3E75F320C2D6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17417731-56E4-DDE4-FC84-2501D3D645B3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4" name="Picture 8" descr="Picture background">
              <a:extLst>
                <a:ext uri="{FF2B5EF4-FFF2-40B4-BE49-F238E27FC236}">
                  <a16:creationId xmlns:a16="http://schemas.microsoft.com/office/drawing/2014/main" id="{675614C7-52CB-9477-C045-FBFB9E54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58" b="97348" l="0" r="99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740" y="945173"/>
              <a:ext cx="2421128" cy="154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8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E35B9-B127-1C4B-79BF-1D0D4971F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2202D580-E48A-84EF-C541-D648479F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13" y="2242997"/>
            <a:ext cx="2339439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F14239B-E890-1880-A402-D598F89A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563" l="22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" y="2048470"/>
            <a:ext cx="3886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64D8AF2F-E30B-1706-13BE-7B185BAD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1" y="2771443"/>
            <a:ext cx="2217420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CA5CDD-B203-C951-A7F5-74333EB52FD3}"/>
              </a:ext>
            </a:extLst>
          </p:cNvPr>
          <p:cNvSpPr txBox="1"/>
          <p:nvPr/>
        </p:nvSpPr>
        <p:spPr>
          <a:xfrm>
            <a:off x="961294" y="5315839"/>
            <a:ext cx="10269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Ты справился !</a:t>
            </a:r>
          </a:p>
        </p:txBody>
      </p:sp>
      <p:pic>
        <p:nvPicPr>
          <p:cNvPr id="3082" name="Picture 10" descr="Picture background">
            <a:extLst>
              <a:ext uri="{FF2B5EF4-FFF2-40B4-BE49-F238E27FC236}">
                <a16:creationId xmlns:a16="http://schemas.microsoft.com/office/drawing/2014/main" id="{DF54FE81-4C1E-8109-12DC-3A7FDC50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" b="98179" l="6576" r="96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89" y="-105107"/>
            <a:ext cx="42005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5D9865A8-B219-B985-E5D8-5A823156DC1B}"/>
              </a:ext>
            </a:extLst>
          </p:cNvPr>
          <p:cNvSpPr/>
          <p:nvPr/>
        </p:nvSpPr>
        <p:spPr>
          <a:xfrm>
            <a:off x="9698243" y="4473293"/>
            <a:ext cx="762846" cy="608876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2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04163790-A54F-FB76-DF14-B268D7C2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92A48-D3E0-DBB5-4EF0-0B9188757E2A}"/>
              </a:ext>
            </a:extLst>
          </p:cNvPr>
          <p:cNvGrpSpPr/>
          <p:nvPr/>
        </p:nvGrpSpPr>
        <p:grpSpPr>
          <a:xfrm>
            <a:off x="520505" y="3710355"/>
            <a:ext cx="4009292" cy="2730304"/>
            <a:chOff x="520505" y="3710355"/>
            <a:chExt cx="4009292" cy="2730304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C3C56F1-4626-2781-244A-B052D7092A42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 descr="Picture background">
              <a:extLst>
                <a:ext uri="{FF2B5EF4-FFF2-40B4-BE49-F238E27FC236}">
                  <a16:creationId xmlns:a16="http://schemas.microsoft.com/office/drawing/2014/main" id="{4888A681-9623-5AC7-40D5-A8F368549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903" y="3710355"/>
              <a:ext cx="2423746" cy="263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B02E64F-1C69-A284-AC08-6CB9B5EEA596}"/>
              </a:ext>
            </a:extLst>
          </p:cNvPr>
          <p:cNvGrpSpPr/>
          <p:nvPr/>
        </p:nvGrpSpPr>
        <p:grpSpPr>
          <a:xfrm>
            <a:off x="520505" y="134814"/>
            <a:ext cx="4009292" cy="2783059"/>
            <a:chOff x="520505" y="134814"/>
            <a:chExt cx="4009292" cy="27830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FE4D1068-518C-8611-924E-EE897CDAF636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4" name="Picture 4" descr="Picture background">
              <a:extLst>
                <a:ext uri="{FF2B5EF4-FFF2-40B4-BE49-F238E27FC236}">
                  <a16:creationId xmlns:a16="http://schemas.microsoft.com/office/drawing/2014/main" id="{694D1FD2-64CD-9D30-B7A2-EC423F48C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375" l="0" r="994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75" y="134814"/>
              <a:ext cx="3400550" cy="278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8AC3D7-56A7-257C-EACA-0AD46FCD623D}"/>
              </a:ext>
            </a:extLst>
          </p:cNvPr>
          <p:cNvGrpSpPr/>
          <p:nvPr/>
        </p:nvGrpSpPr>
        <p:grpSpPr>
          <a:xfrm>
            <a:off x="7662203" y="325827"/>
            <a:ext cx="4009292" cy="2766395"/>
            <a:chOff x="7662203" y="325827"/>
            <a:chExt cx="4009292" cy="276639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992B10C-BE93-8019-8B56-79373C8B8202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6" name="Picture 6" descr="Picture background">
              <a:extLst>
                <a:ext uri="{FF2B5EF4-FFF2-40B4-BE49-F238E27FC236}">
                  <a16:creationId xmlns:a16="http://schemas.microsoft.com/office/drawing/2014/main" id="{6D761C97-E0C0-DB09-0F04-585202ACA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59" b="98464" l="2582" r="982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32847" y="363414"/>
              <a:ext cx="2766395" cy="269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B111EB4-8B40-E94D-9E0B-DE0244AF5823}"/>
              </a:ext>
            </a:extLst>
          </p:cNvPr>
          <p:cNvGrpSpPr/>
          <p:nvPr/>
        </p:nvGrpSpPr>
        <p:grpSpPr>
          <a:xfrm>
            <a:off x="7662203" y="3806895"/>
            <a:ext cx="4009292" cy="2687691"/>
            <a:chOff x="7662203" y="3806895"/>
            <a:chExt cx="4009292" cy="268769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7CD5458-D532-13E6-E456-2E1B60BA29DB}"/>
                </a:ext>
              </a:extLst>
            </p:cNvPr>
            <p:cNvSpPr/>
            <p:nvPr/>
          </p:nvSpPr>
          <p:spPr>
            <a:xfrm>
              <a:off x="7662203" y="3863927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8" name="Picture 8" descr="Picture background">
              <a:extLst>
                <a:ext uri="{FF2B5EF4-FFF2-40B4-BE49-F238E27FC236}">
                  <a16:creationId xmlns:a16="http://schemas.microsoft.com/office/drawing/2014/main" id="{E7B99B06-C158-C030-FF29-8ED0CF5B8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563" b="98125" l="2618" r="992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139" y="3806895"/>
              <a:ext cx="3144056" cy="263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46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84D4-BE81-3797-B962-BBEEAC60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2C9C0C21-134D-9A31-AF03-C2840D13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DB302B-9475-4B3F-0737-B33B63187F7A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67348DE0-A15C-9D65-0E1F-0686A02215CE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DD8E79DC-D166-2FA4-5D02-06873EE09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78" b="100000" l="41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93" y="801674"/>
              <a:ext cx="3266116" cy="144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50F9B9-8C19-76FA-FFB3-FF687C02B959}"/>
              </a:ext>
            </a:extLst>
          </p:cNvPr>
          <p:cNvGrpSpPr/>
          <p:nvPr/>
        </p:nvGrpSpPr>
        <p:grpSpPr>
          <a:xfrm>
            <a:off x="520505" y="3810000"/>
            <a:ext cx="4009292" cy="2684585"/>
            <a:chOff x="520505" y="3810000"/>
            <a:chExt cx="4009292" cy="268458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AF0DE98B-4FD2-F0E4-0FFD-544B46AABB50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Picture background">
              <a:extLst>
                <a:ext uri="{FF2B5EF4-FFF2-40B4-BE49-F238E27FC236}">
                  <a16:creationId xmlns:a16="http://schemas.microsoft.com/office/drawing/2014/main" id="{56D6C90F-C466-6AB4-0B40-4DA37A32C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3" b="9953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109" y="3852413"/>
              <a:ext cx="1858083" cy="2642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707331-E46E-AE28-0254-1FD975B3740F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BA295AA-8208-F91C-4022-2C80A0F05775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Picture background">
              <a:extLst>
                <a:ext uri="{FF2B5EF4-FFF2-40B4-BE49-F238E27FC236}">
                  <a16:creationId xmlns:a16="http://schemas.microsoft.com/office/drawing/2014/main" id="{537D5A94-400A-F947-77C8-AA758D3AB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7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031" y="742710"/>
              <a:ext cx="2097636" cy="2017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EF0698A-69A2-A8B8-0280-0993B077C65B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B89FB94-3C91-D01E-8242-A964FEA2A843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Picture background">
              <a:extLst>
                <a:ext uri="{FF2B5EF4-FFF2-40B4-BE49-F238E27FC236}">
                  <a16:creationId xmlns:a16="http://schemas.microsoft.com/office/drawing/2014/main" id="{FB8AF337-47D1-97DB-6618-804C180A1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68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449" y="4042448"/>
              <a:ext cx="2178992" cy="21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94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9A9F-F7A8-5195-6960-DDA56EA5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D90A992C-7EEB-2AC9-DAA1-3B7EF4C0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99E189E-B31D-6902-0A90-A81B97A45D4B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3CDE8AD-E2B9-9DB0-5C09-BBF0A473DCC9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 descr="Picture background">
              <a:extLst>
                <a:ext uri="{FF2B5EF4-FFF2-40B4-BE49-F238E27FC236}">
                  <a16:creationId xmlns:a16="http://schemas.microsoft.com/office/drawing/2014/main" id="{3263981D-48CA-BB38-4B0C-D0ED7E555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87" r="996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362" y="3945750"/>
              <a:ext cx="2198370" cy="254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DD43949-F0D9-551B-311A-57A0B65B843B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242BF036-34E2-15F0-EABF-35AA32B9E8A5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6" name="Picture 8" descr="Picture background">
              <a:extLst>
                <a:ext uri="{FF2B5EF4-FFF2-40B4-BE49-F238E27FC236}">
                  <a16:creationId xmlns:a16="http://schemas.microsoft.com/office/drawing/2014/main" id="{69B75CEB-5D7E-2E3A-AF68-48A2DE2A1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07" y="418394"/>
              <a:ext cx="2657929" cy="196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AA26474-A0F4-0396-0307-1EAD5A4E82F3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A539429-613D-D9E1-90FB-94DD32B34252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Picture 10" descr="Picture background">
              <a:extLst>
                <a:ext uri="{FF2B5EF4-FFF2-40B4-BE49-F238E27FC236}">
                  <a16:creationId xmlns:a16="http://schemas.microsoft.com/office/drawing/2014/main" id="{0AF0EB63-A266-D121-620C-E2DA14314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8233" y="737522"/>
              <a:ext cx="1182627" cy="188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AFD9927-3769-8771-54A8-AB85D3393899}"/>
              </a:ext>
            </a:extLst>
          </p:cNvPr>
          <p:cNvGrpSpPr/>
          <p:nvPr/>
        </p:nvGrpSpPr>
        <p:grpSpPr>
          <a:xfrm>
            <a:off x="520505" y="3810000"/>
            <a:ext cx="4035125" cy="2630659"/>
            <a:chOff x="520505" y="3810000"/>
            <a:chExt cx="4035125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4A1633B6-AC45-3DFD-BF8E-58E1C37BC3B9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 descr="Picture background">
              <a:extLst>
                <a:ext uri="{FF2B5EF4-FFF2-40B4-BE49-F238E27FC236}">
                  <a16:creationId xmlns:a16="http://schemas.microsoft.com/office/drawing/2014/main" id="{08216ED1-8819-C8C7-F9CE-04577F03F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45" b="100000" l="0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7" y="3961642"/>
              <a:ext cx="3852203" cy="2327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36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EB217-400A-0471-2379-82FDD889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9A201B7D-3598-A6C8-C979-6994F906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E90483-7B76-091E-3D88-A8576FC55039}"/>
              </a:ext>
            </a:extLst>
          </p:cNvPr>
          <p:cNvGrpSpPr/>
          <p:nvPr/>
        </p:nvGrpSpPr>
        <p:grpSpPr>
          <a:xfrm>
            <a:off x="520505" y="3810000"/>
            <a:ext cx="4045095" cy="2630659"/>
            <a:chOff x="520505" y="3810000"/>
            <a:chExt cx="4045095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676C033-21CD-9475-2F2F-BC035D26E31F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Picture background">
              <a:extLst>
                <a:ext uri="{FF2B5EF4-FFF2-40B4-BE49-F238E27FC236}">
                  <a16:creationId xmlns:a16="http://schemas.microsoft.com/office/drawing/2014/main" id="{879F66E1-80E6-30B3-3095-2FB248912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05" y="4492172"/>
              <a:ext cx="4045095" cy="137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B05010D-C590-1823-B0CF-2CF1A48C166B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297D04C-C655-540E-503A-0BFB6035533B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 descr="Picture background">
              <a:extLst>
                <a:ext uri="{FF2B5EF4-FFF2-40B4-BE49-F238E27FC236}">
                  <a16:creationId xmlns:a16="http://schemas.microsoft.com/office/drawing/2014/main" id="{145FAFD6-D81B-F209-77DF-C9A8258D6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941" y="4078591"/>
              <a:ext cx="3868615" cy="1896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1D1A2FC-E770-93A0-79AC-B4E59D87CA98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54DA62E-4167-A3B2-8FB4-AB9311C20C93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82" name="Picture 10" descr="Picture background">
              <a:extLst>
                <a:ext uri="{FF2B5EF4-FFF2-40B4-BE49-F238E27FC236}">
                  <a16:creationId xmlns:a16="http://schemas.microsoft.com/office/drawing/2014/main" id="{3295BA1D-C06D-0D6C-8468-85C4D9FA5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231" y="670543"/>
              <a:ext cx="2917839" cy="16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53A9B42-E243-7195-A55A-F5665294FCB1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70C6292-EDBA-CF3D-1053-680FF2FFE970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 descr="Picture background">
              <a:extLst>
                <a:ext uri="{FF2B5EF4-FFF2-40B4-BE49-F238E27FC236}">
                  <a16:creationId xmlns:a16="http://schemas.microsoft.com/office/drawing/2014/main" id="{45B3844F-3BB2-AF9D-215E-855111DC3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449" y="882881"/>
              <a:ext cx="2341434" cy="151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6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80F62-734C-8716-AECB-52DF34629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D59176AC-520E-9494-E4C3-0E125848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41B0FF-C884-8F96-B187-901D61D4563D}"/>
              </a:ext>
            </a:extLst>
          </p:cNvPr>
          <p:cNvGrpSpPr/>
          <p:nvPr/>
        </p:nvGrpSpPr>
        <p:grpSpPr>
          <a:xfrm>
            <a:off x="520505" y="3810000"/>
            <a:ext cx="4009292" cy="2630659"/>
            <a:chOff x="520505" y="3810000"/>
            <a:chExt cx="4009292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DB5B1CA0-582B-BBBF-7617-D7CCF6DF9896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Picture background">
              <a:extLst>
                <a:ext uri="{FF2B5EF4-FFF2-40B4-BE49-F238E27FC236}">
                  <a16:creationId xmlns:a16="http://schemas.microsoft.com/office/drawing/2014/main" id="{EA421B5A-78C4-423B-7322-2BA0343A7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822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558" y="3863926"/>
              <a:ext cx="1861185" cy="2447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9A5C155-0C4E-93A2-7E37-271D29EA1DAF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67CF763-1577-2573-DE86-9D5A01968A93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Picture 4" descr="Picture background">
              <a:extLst>
                <a:ext uri="{FF2B5EF4-FFF2-40B4-BE49-F238E27FC236}">
                  <a16:creationId xmlns:a16="http://schemas.microsoft.com/office/drawing/2014/main" id="{7959587B-0CC1-F27D-7703-B9FC0CB25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56" b="99306" l="1146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696" y="3965820"/>
              <a:ext cx="2991729" cy="224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5001258-5CED-BD62-032D-C2D9E472B32A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D8518E98-936B-A932-1349-7F8C0F8E2E7B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02" name="Picture 6" descr="Picture background">
              <a:extLst>
                <a:ext uri="{FF2B5EF4-FFF2-40B4-BE49-F238E27FC236}">
                  <a16:creationId xmlns:a16="http://schemas.microsoft.com/office/drawing/2014/main" id="{F008AE4D-0F0C-E624-AFF8-4E022DBD8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487" y="363415"/>
              <a:ext cx="2219325" cy="216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629B369-86EE-07EB-B6F7-966B7E4537CE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5DB55CAF-96CF-CB70-0DA3-FDC95110685C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6" name="Picture 10" descr="Picture background">
              <a:extLst>
                <a:ext uri="{FF2B5EF4-FFF2-40B4-BE49-F238E27FC236}">
                  <a16:creationId xmlns:a16="http://schemas.microsoft.com/office/drawing/2014/main" id="{6D64F535-6EB9-416F-8082-B375AD9E3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603" y="1186595"/>
              <a:ext cx="1986492" cy="98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4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BA787-C7FB-2CD5-FAAB-771AF7D17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14A8C310-A0C7-F3B0-CF20-91E3B7CE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7345E24-F3A1-4A28-178E-AC7FCFCF0FA2}"/>
              </a:ext>
            </a:extLst>
          </p:cNvPr>
          <p:cNvSpPr/>
          <p:nvPr/>
        </p:nvSpPr>
        <p:spPr>
          <a:xfrm>
            <a:off x="520505" y="211015"/>
            <a:ext cx="4009292" cy="2630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9B31EB-FC45-2F34-E112-E6EB1ADA06B3}"/>
              </a:ext>
            </a:extLst>
          </p:cNvPr>
          <p:cNvGrpSpPr/>
          <p:nvPr/>
        </p:nvGrpSpPr>
        <p:grpSpPr>
          <a:xfrm>
            <a:off x="520505" y="3810000"/>
            <a:ext cx="4009292" cy="2630659"/>
            <a:chOff x="520505" y="3810000"/>
            <a:chExt cx="4009292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D55CB9A-6CEA-EEE3-80FB-864074553E9F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 descr="Picture background">
              <a:extLst>
                <a:ext uri="{FF2B5EF4-FFF2-40B4-BE49-F238E27FC236}">
                  <a16:creationId xmlns:a16="http://schemas.microsoft.com/office/drawing/2014/main" id="{88A93369-56AB-14A3-4211-D0CBCA993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33" b="9722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015" y="4008119"/>
              <a:ext cx="2342271" cy="234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AA79E940-9562-2AB7-CA14-79E5ED98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88" y="760057"/>
            <a:ext cx="2714523" cy="15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661C66A-8BF7-824F-4831-9C4D295A2559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6FF3EB8-2C28-66D6-557B-3BA96E0C6045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6" name="Picture 6" descr="Picture background">
              <a:extLst>
                <a:ext uri="{FF2B5EF4-FFF2-40B4-BE49-F238E27FC236}">
                  <a16:creationId xmlns:a16="http://schemas.microsoft.com/office/drawing/2014/main" id="{5CFFED1B-C226-22C3-3DE4-7A460196D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351" y="760057"/>
              <a:ext cx="2602788" cy="175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07ACBF2-4042-00A9-F4F0-BD5407AEC3A3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945F140-9E60-B59C-7F86-0D1472B0D877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8" name="Picture 8" descr="Picture background">
              <a:extLst>
                <a:ext uri="{FF2B5EF4-FFF2-40B4-BE49-F238E27FC236}">
                  <a16:creationId xmlns:a16="http://schemas.microsoft.com/office/drawing/2014/main" id="{D3A7FFA6-2396-D807-2C0A-DB79B875F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449" y="4640099"/>
              <a:ext cx="2041350" cy="12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77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09D5-9F92-0F9C-D34B-57910A841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200ECCEF-674D-C567-117F-82130CCE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11ED863-E16F-26CE-6DBA-841D3D0D608E}"/>
              </a:ext>
            </a:extLst>
          </p:cNvPr>
          <p:cNvGrpSpPr/>
          <p:nvPr/>
        </p:nvGrpSpPr>
        <p:grpSpPr>
          <a:xfrm>
            <a:off x="520505" y="3810000"/>
            <a:ext cx="4009292" cy="2630659"/>
            <a:chOff x="520505" y="3810000"/>
            <a:chExt cx="4009292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BE09750-9172-2E3D-1808-8F4717F08772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6" name="Picture 2" descr="Picture background">
              <a:extLst>
                <a:ext uri="{FF2B5EF4-FFF2-40B4-BE49-F238E27FC236}">
                  <a16:creationId xmlns:a16="http://schemas.microsoft.com/office/drawing/2014/main" id="{2CB35E16-77CF-A2D9-63C7-136F6251A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806" y="4416679"/>
              <a:ext cx="3052689" cy="152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7032678-8935-D462-D06C-1DA341170BCB}"/>
              </a:ext>
            </a:extLst>
          </p:cNvPr>
          <p:cNvGrpSpPr/>
          <p:nvPr/>
        </p:nvGrpSpPr>
        <p:grpSpPr>
          <a:xfrm>
            <a:off x="7662203" y="363415"/>
            <a:ext cx="4009292" cy="2630659"/>
            <a:chOff x="7662203" y="363415"/>
            <a:chExt cx="4009292" cy="263065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227B699-E0B0-BFEA-099A-D2A1BA1B47B1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8" name="Picture 4" descr="Picture background">
              <a:extLst>
                <a:ext uri="{FF2B5EF4-FFF2-40B4-BE49-F238E27FC236}">
                  <a16:creationId xmlns:a16="http://schemas.microsoft.com/office/drawing/2014/main" id="{0EE969CB-E196-46F8-834C-EA3DFA66B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750" y="907476"/>
              <a:ext cx="1510785" cy="151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E70101-2190-83DA-3DDF-2DC27A3D90FA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046F315C-7212-BCAE-269E-DD4B80CF8311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50" name="Picture 6" descr="Picture background">
              <a:extLst>
                <a:ext uri="{FF2B5EF4-FFF2-40B4-BE49-F238E27FC236}">
                  <a16:creationId xmlns:a16="http://schemas.microsoft.com/office/drawing/2014/main" id="{3A636611-95CD-C69D-625F-7930EAC71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194" y="907476"/>
              <a:ext cx="2923065" cy="123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E3452A9-4CD4-CA93-DA4C-7B25FE5B28B7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52610A89-0C4F-8DA6-5765-3D7F34FCED09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2" name="Picture 8" descr="Picture background">
              <a:extLst>
                <a:ext uri="{FF2B5EF4-FFF2-40B4-BE49-F238E27FC236}">
                  <a16:creationId xmlns:a16="http://schemas.microsoft.com/office/drawing/2014/main" id="{5147763F-9D5B-3D87-1020-1A9FDA4DD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88" b="98438" l="0" r="984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592" y="3954263"/>
              <a:ext cx="2832514" cy="23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4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E2B6-818D-B044-0621-8E0DF8E81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icture background">
            <a:extLst>
              <a:ext uri="{FF2B5EF4-FFF2-40B4-BE49-F238E27FC236}">
                <a16:creationId xmlns:a16="http://schemas.microsoft.com/office/drawing/2014/main" id="{FCFE66A8-5359-D049-5BDD-BADBC62F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628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9" y="9906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1678DD5-99FC-ACD2-36AB-E777D35D9E31}"/>
              </a:ext>
            </a:extLst>
          </p:cNvPr>
          <p:cNvGrpSpPr/>
          <p:nvPr/>
        </p:nvGrpSpPr>
        <p:grpSpPr>
          <a:xfrm>
            <a:off x="7662203" y="3863926"/>
            <a:ext cx="4009292" cy="2630659"/>
            <a:chOff x="7662203" y="3863926"/>
            <a:chExt cx="4009292" cy="263065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03CDA04-3533-4247-CC5B-68DCC06008B3}"/>
                </a:ext>
              </a:extLst>
            </p:cNvPr>
            <p:cNvSpPr/>
            <p:nvPr/>
          </p:nvSpPr>
          <p:spPr>
            <a:xfrm>
              <a:off x="7662203" y="3863926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CFE73AE2-BCFC-2194-C44F-1D8A11679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864" y="4088201"/>
              <a:ext cx="3000607" cy="228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737722D-463B-D811-15FA-6AFA4BFF1844}"/>
              </a:ext>
            </a:extLst>
          </p:cNvPr>
          <p:cNvGrpSpPr/>
          <p:nvPr/>
        </p:nvGrpSpPr>
        <p:grpSpPr>
          <a:xfrm>
            <a:off x="7662203" y="363415"/>
            <a:ext cx="4009292" cy="2702533"/>
            <a:chOff x="7662203" y="363415"/>
            <a:chExt cx="4009292" cy="270253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833EC19-B315-B866-35C8-6E6AF65D170A}"/>
                </a:ext>
              </a:extLst>
            </p:cNvPr>
            <p:cNvSpPr/>
            <p:nvPr/>
          </p:nvSpPr>
          <p:spPr>
            <a:xfrm>
              <a:off x="7662203" y="3634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Picture background">
              <a:extLst>
                <a:ext uri="{FF2B5EF4-FFF2-40B4-BE49-F238E27FC236}">
                  <a16:creationId xmlns:a16="http://schemas.microsoft.com/office/drawing/2014/main" id="{C1A8F286-FC9F-7C89-F2F4-1E1C449D8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2" b="93424" l="7119" r="97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885" y="417343"/>
              <a:ext cx="3022586" cy="2648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2A17BE7-64E5-1710-57C4-0AA30C341468}"/>
              </a:ext>
            </a:extLst>
          </p:cNvPr>
          <p:cNvGrpSpPr/>
          <p:nvPr/>
        </p:nvGrpSpPr>
        <p:grpSpPr>
          <a:xfrm>
            <a:off x="520505" y="211015"/>
            <a:ext cx="4009292" cy="2630659"/>
            <a:chOff x="520505" y="211015"/>
            <a:chExt cx="4009292" cy="263065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AFF5FE6B-A849-873F-C0AD-F804259478C1}"/>
                </a:ext>
              </a:extLst>
            </p:cNvPr>
            <p:cNvSpPr/>
            <p:nvPr/>
          </p:nvSpPr>
          <p:spPr>
            <a:xfrm>
              <a:off x="520505" y="211015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0" name="Picture 6" descr="Picture background">
              <a:extLst>
                <a:ext uri="{FF2B5EF4-FFF2-40B4-BE49-F238E27FC236}">
                  <a16:creationId xmlns:a16="http://schemas.microsoft.com/office/drawing/2014/main" id="{3782DDB9-0273-E4BF-9A1A-9F00D133C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80" r="98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627" y="417341"/>
              <a:ext cx="2277769" cy="2228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0C3D61-87B3-DF76-4C24-58A0333BDD7E}"/>
              </a:ext>
            </a:extLst>
          </p:cNvPr>
          <p:cNvGrpSpPr/>
          <p:nvPr/>
        </p:nvGrpSpPr>
        <p:grpSpPr>
          <a:xfrm>
            <a:off x="520505" y="3810000"/>
            <a:ext cx="4009292" cy="2630659"/>
            <a:chOff x="520505" y="3810000"/>
            <a:chExt cx="4009292" cy="263065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D88206B-549E-02F6-7036-9822410B2FED}"/>
                </a:ext>
              </a:extLst>
            </p:cNvPr>
            <p:cNvSpPr/>
            <p:nvPr/>
          </p:nvSpPr>
          <p:spPr>
            <a:xfrm>
              <a:off x="520505" y="3810000"/>
              <a:ext cx="4009292" cy="2630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Picture background">
              <a:extLst>
                <a:ext uri="{FF2B5EF4-FFF2-40B4-BE49-F238E27FC236}">
                  <a16:creationId xmlns:a16="http://schemas.microsoft.com/office/drawing/2014/main" id="{3D274A25-46E5-CC81-2358-2DBB139D5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174" b="971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69" y="4088201"/>
              <a:ext cx="3577427" cy="2073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4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</Words>
  <Application>Microsoft Office PowerPoint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ilya Gavrilov</dc:creator>
  <cp:lastModifiedBy>ilya Gavrilov</cp:lastModifiedBy>
  <cp:revision>34</cp:revision>
  <dcterms:created xsi:type="dcterms:W3CDTF">2025-03-18T17:30:41Z</dcterms:created>
  <dcterms:modified xsi:type="dcterms:W3CDTF">2025-04-09T12:32:42Z</dcterms:modified>
</cp:coreProperties>
</file>